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0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27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3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4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2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8CA0-B8D6-4B7E-8532-ED2E2C0223CE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DF19-B8EF-4F37-865C-F43347F1E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8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1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/>
          <a:lstStyle/>
          <a:p>
            <a:r>
              <a:rPr lang="en-GB" dirty="0" smtClean="0"/>
              <a:t>What is Vincent wearing?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24000"/>
            <a:ext cx="6477000" cy="47625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00200"/>
            <a:ext cx="5715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9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lvl="0" algn="l"/>
            <a:r>
              <a:rPr lang="en-GB" sz="2800" dirty="0" smtClean="0">
                <a:effectLst/>
              </a:rPr>
              <a:t>Something to make feel Vincent feel happy.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Tell Vincent why it is ok to dress in Princess clothes.</a:t>
            </a:r>
            <a:br>
              <a:rPr lang="en-GB" sz="2800" dirty="0" smtClean="0">
                <a:effectLst/>
              </a:rPr>
            </a:br>
            <a:r>
              <a:rPr lang="en-GB" sz="2800" dirty="0"/>
              <a:t>Or end the sentence, “I like you Vincent because………………….”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98" y="1981200"/>
            <a:ext cx="552780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994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What is Vincent wearing?</vt:lpstr>
      <vt:lpstr>Something to make feel Vincent feel happy. Tell Vincent why it is ok to dress in Princess clothes. Or end the sentence, “I like you Vincent because………………….”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</cp:lastModifiedBy>
  <cp:revision>1</cp:revision>
  <dcterms:created xsi:type="dcterms:W3CDTF">2017-07-07T05:24:30Z</dcterms:created>
  <dcterms:modified xsi:type="dcterms:W3CDTF">2017-07-07T05:33:09Z</dcterms:modified>
</cp:coreProperties>
</file>